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7642" r:id="rId4"/>
    <p:sldId id="7620" r:id="rId5"/>
    <p:sldId id="7640" r:id="rId6"/>
    <p:sldId id="7641" r:id="rId7"/>
    <p:sldId id="7625" r:id="rId8"/>
    <p:sldId id="7643" r:id="rId9"/>
    <p:sldId id="7646" r:id="rId10"/>
    <p:sldId id="7645" r:id="rId11"/>
    <p:sldId id="7636" r:id="rId12"/>
    <p:sldId id="7647" r:id="rId13"/>
    <p:sldId id="7648" r:id="rId14"/>
    <p:sldId id="7651" r:id="rId15"/>
    <p:sldId id="765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0F023-B604-4EED-91C0-E1FECE2ADE1A}" type="datetimeFigureOut">
              <a:rPr lang="zh-TW" altLang="en-US" smtClean="0"/>
              <a:t>2021/12/30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BA100-4A4F-49E1-AB51-575E47BFF5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96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1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97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35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D91581-6078-4A43-BD36-47410CB92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0A808E-93DB-423A-8874-61F815993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D93952-E134-4629-9FDD-FD3BBECB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3C6-C61E-404F-B0BD-D463D3989033}" type="datetimeFigureOut">
              <a:rPr lang="zh-TW" altLang="en-US" smtClean="0"/>
              <a:t>2021/12/30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3700AD-6A7D-4B82-8A73-DD9F2E3D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E5A3DF-7346-44B3-BFE9-507DFE5F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5BDD-855C-4709-A82B-F21E313AD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04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298F8E-FBD4-4B77-85B0-F41014CA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211913C-CD3B-4AE6-A219-EC0666218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64FA32-4B96-42EF-98EA-FE2C6659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3C6-C61E-404F-B0BD-D463D3989033}" type="datetimeFigureOut">
              <a:rPr lang="zh-TW" altLang="en-US" smtClean="0"/>
              <a:t>2021/12/30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325E47-FEE9-42D7-91EB-2C7BA2D7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BB9F3E-F7EC-4E87-8835-D76378E2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5BDD-855C-4709-A82B-F21E313AD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64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CFCD592-BCB9-4645-8F70-F6CEEA303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C9EF084-596E-42C3-8908-B4256FDC9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564544-5B23-4679-BE11-EF6FC3B3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3C6-C61E-404F-B0BD-D463D3989033}" type="datetimeFigureOut">
              <a:rPr lang="zh-TW" altLang="en-US" smtClean="0"/>
              <a:t>2021/12/30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67798D-516C-4850-AD0B-4219EC59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04DEF5-44BB-4CCC-9B78-F4083761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5BDD-855C-4709-A82B-F21E313AD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95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014845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8396EC6-BD85-422F-98A7-9F5505D4A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4C61DDD-D7FD-45D8-B4FF-63569C780821}"/>
              </a:ext>
            </a:extLst>
          </p:cNvPr>
          <p:cNvSpPr/>
          <p:nvPr userDrawn="1"/>
        </p:nvSpPr>
        <p:spPr>
          <a:xfrm>
            <a:off x="291624" y="278296"/>
            <a:ext cx="11585417" cy="6361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405058451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274638"/>
            <a:ext cx="1097248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501640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274638"/>
            <a:ext cx="1097248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46936348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274638"/>
            <a:ext cx="1097248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4800868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274638"/>
            <a:ext cx="1097248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68176" y="6492033"/>
            <a:ext cx="180066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23387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274638"/>
            <a:ext cx="1097248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84269551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274638"/>
            <a:ext cx="1097248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56564630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0A6126-789A-47D3-9758-8E859C87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B52CD1-7928-4E84-8B09-4681981DC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231CF8-A2BD-44B9-B102-66341E2C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3C6-C61E-404F-B0BD-D463D3989033}" type="datetimeFigureOut">
              <a:rPr lang="zh-TW" altLang="en-US" smtClean="0"/>
              <a:t>2021/12/30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194CA0-47FB-4FFB-800E-DE9822F5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011FA6-EE70-456B-A1FD-A4D719F1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5BDD-855C-4709-A82B-F21E313AD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68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0B9829-3279-4D6B-8F44-7824A9C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745746-C60B-47FF-AE58-0D72740BD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E9EB65-2F5C-41CB-96E1-427D6762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3C6-C61E-404F-B0BD-D463D3989033}" type="datetimeFigureOut">
              <a:rPr lang="zh-TW" altLang="en-US" smtClean="0"/>
              <a:t>2021/12/30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080185-C454-4C10-AF25-7F22860A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629E10-9B88-43D2-A0A3-899A64BC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5BDD-855C-4709-A82B-F21E313AD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40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876032-FD17-4983-B185-B6CBC728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7774DE-27D1-4CA6-90C1-F2C7EC9F6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120BE30-ED77-4AEB-AA80-3B2FCC88A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6FD9FCE-62B2-4BA6-9971-8D86DD66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3C6-C61E-404F-B0BD-D463D3989033}" type="datetimeFigureOut">
              <a:rPr lang="zh-TW" altLang="en-US" smtClean="0"/>
              <a:t>2021/12/30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41532CB-C417-415C-B324-47240EFE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25D832E-B792-43FB-8D39-18850A84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5BDD-855C-4709-A82B-F21E313AD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52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85E68A-ABFF-4A59-9828-CEFFCCF5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C3C8F8-8B23-449A-A095-49B8EC2C0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E898361-C706-4AC2-B5E5-46E188481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33C8B13-DD07-44C5-B912-B9B6D2C90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73221E2-41B4-4732-B04E-06373C45B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3ADECC2-686A-4949-808D-CC03460A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3C6-C61E-404F-B0BD-D463D3989033}" type="datetimeFigureOut">
              <a:rPr lang="zh-TW" altLang="en-US" smtClean="0"/>
              <a:t>2021/12/30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F3E40A2-6BB4-4DDF-8D02-F956EEFF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2C06AA2-0CBB-4D32-84DA-88918170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5BDD-855C-4709-A82B-F21E313AD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1B2907-B8A3-45A8-AFF9-C0685AD0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7F45632-2F6F-4E41-AEF2-3D6B763C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3C6-C61E-404F-B0BD-D463D3989033}" type="datetimeFigureOut">
              <a:rPr lang="zh-TW" altLang="en-US" smtClean="0"/>
              <a:t>2021/12/30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33024C8-4582-4733-9552-389932AF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10FF784-F893-4B0B-9539-EB0C9ED0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5BDD-855C-4709-A82B-F21E313AD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43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DBD986D-F138-40FA-A6C9-E8411C83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3C6-C61E-404F-B0BD-D463D3989033}" type="datetimeFigureOut">
              <a:rPr lang="zh-TW" altLang="en-US" smtClean="0"/>
              <a:t>2021/12/30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360BB4F-1C94-4771-ABDE-109B3499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5DBA63-431A-40F7-BA17-0F12D247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5BDD-855C-4709-A82B-F21E313AD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93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49B1EF-C2D9-4612-A8B7-8E3D3F46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0A14E9-3252-45FA-A7B6-2082E502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D55C211-A895-4672-837E-26C6C19B4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C073CB3-CB35-4473-BEC0-5307B0CB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3C6-C61E-404F-B0BD-D463D3989033}" type="datetimeFigureOut">
              <a:rPr lang="zh-TW" altLang="en-US" smtClean="0"/>
              <a:t>2021/12/30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28FF5A-CD25-4311-A397-BAF7DF54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E4BE644-E40D-472C-9FB5-5C1B8EAE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5BDD-855C-4709-A82B-F21E313AD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03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4CCD6-702B-49E1-B49E-AC344F93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03ECAAE-F94B-4C5F-9F59-72E32AC7E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82195B8-4E21-43AB-B286-CF75AC8B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08C00A-76AE-4B00-BA8C-A8179DF9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73C6-C61E-404F-B0BD-D463D3989033}" type="datetimeFigureOut">
              <a:rPr lang="zh-TW" altLang="en-US" smtClean="0"/>
              <a:t>2021/12/30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A7E45CD-CE9D-4ABE-B138-CA21D106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228366E-DD70-4659-B6DC-68E2EA5C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5BDD-855C-4709-A82B-F21E313AD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10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D788DBC-C891-478D-B242-27422C33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71040CF-7DF3-4521-8548-9381A02E9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93329A-8695-4B2C-B08F-63424F8BD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73C6-C61E-404F-B0BD-D463D3989033}" type="datetimeFigureOut">
              <a:rPr lang="zh-TW" altLang="en-US" smtClean="0"/>
              <a:t>2021/12/30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6CE805-1572-4500-8DEA-6E339CEF6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C5AAEE-7CF2-45A3-86D2-4121DCFC4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5BDD-855C-4709-A82B-F21E313AD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11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24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comb/>
  </p:transition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373EF82-7AD9-405E-A6DF-B31FC4662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70046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11500" b="1" dirty="0">
                  <a:solidFill>
                    <a:srgbClr val="F9C5B8"/>
                  </a:solidFill>
                  <a:latin typeface="微软雅黑"/>
                  <a:ea typeface="微软雅黑"/>
                  <a:cs typeface="+mn-ea"/>
                  <a:sym typeface="+mn-lt"/>
                </a:rPr>
                <a:t>3</a:t>
              </a:r>
              <a:endParaRPr lang="zh-CN" altLang="en-US" sz="11500" b="1" dirty="0">
                <a:solidFill>
                  <a:srgbClr val="F9C5B8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11500" b="1" dirty="0">
                  <a:solidFill>
                    <a:srgbClr val="C3E2D2"/>
                  </a:solidFill>
                  <a:latin typeface="微软雅黑"/>
                  <a:ea typeface="微软雅黑"/>
                  <a:cs typeface="+mn-ea"/>
                  <a:sym typeface="+mn-lt"/>
                </a:rPr>
                <a:t>0</a:t>
              </a:r>
              <a:endParaRPr lang="zh-CN" altLang="en-US" sz="11500" b="1" dirty="0">
                <a:solidFill>
                  <a:srgbClr val="C3E2D2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3051906" y="3545715"/>
            <a:ext cx="6304803" cy="1015663"/>
            <a:chOff x="2878630" y="3576346"/>
            <a:chExt cx="6304803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3418389" y="3576346"/>
              <a:ext cx="525972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zh-CN" altLang="en-US" sz="6000">
                  <a:solidFill>
                    <a:srgbClr val="373536"/>
                  </a:solidFill>
                  <a:latin typeface="微软雅黑"/>
                  <a:ea typeface="微软雅黑"/>
                  <a:cs typeface="+mn-ea"/>
                </a:rPr>
                <a:t>青年城市論壇</a:t>
              </a:r>
              <a:endParaRPr lang="zh-CN" altLang="en-US" sz="6000" dirty="0">
                <a:solidFill>
                  <a:srgbClr val="373536"/>
                </a:solidFill>
                <a:latin typeface="微软雅黑"/>
                <a:ea typeface="微软雅黑"/>
                <a:cs typeface="+mn-ea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2878630" y="3950152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sz="115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8463433" y="3950152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sz="115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49224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E8D6B41-C4C7-407E-889C-E4AF1FBB1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65922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C6022E0-F3E4-4680-BF4D-C68916030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25468BB-212C-4B2B-8DEC-CEA53D692A4F}"/>
              </a:ext>
            </a:extLst>
          </p:cNvPr>
          <p:cNvSpPr txBox="1"/>
          <p:nvPr/>
        </p:nvSpPr>
        <p:spPr>
          <a:xfrm>
            <a:off x="665825" y="5175682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當天在現場幫忙打逐字稿，把主講人說的話記錄下來，交給工作人員。</a:t>
            </a:r>
          </a:p>
        </p:txBody>
      </p:sp>
    </p:spTree>
    <p:extLst>
      <p:ext uri="{BB962C8B-B14F-4D97-AF65-F5344CB8AC3E}">
        <p14:creationId xmlns:p14="http://schemas.microsoft.com/office/powerpoint/2010/main" val="3212377890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F7384DA-D540-419F-9A45-FC5BED6E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2642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B70A94E-AA41-4241-82DE-077EC1E05392}"/>
              </a:ext>
            </a:extLst>
          </p:cNvPr>
          <p:cNvSpPr txBox="1"/>
          <p:nvPr/>
        </p:nvSpPr>
        <p:spPr>
          <a:xfrm>
            <a:off x="2556473" y="3075057"/>
            <a:ext cx="7079054" cy="70788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bg1"/>
                </a:solidFill>
              </a:rPr>
              <a:t>Thank you for your listening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57815D0-D056-4C01-8771-524182BBB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446" y="405307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8578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35D03BF-B4C1-4E8F-BD13-2E6DF630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7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70046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11500" b="1" dirty="0">
                  <a:solidFill>
                    <a:srgbClr val="F9C5B8"/>
                  </a:solidFill>
                  <a:latin typeface="微软雅黑"/>
                  <a:ea typeface="微软雅黑"/>
                  <a:cs typeface="+mn-ea"/>
                  <a:sym typeface="+mn-lt"/>
                </a:rPr>
                <a:t>1</a:t>
              </a:r>
              <a:endParaRPr lang="zh-CN" altLang="en-US" sz="11500" b="1" dirty="0">
                <a:solidFill>
                  <a:srgbClr val="F9C5B8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11500" b="1" dirty="0">
                  <a:solidFill>
                    <a:srgbClr val="C3E2D2"/>
                  </a:solidFill>
                  <a:latin typeface="微软雅黑"/>
                  <a:ea typeface="微软雅黑"/>
                  <a:cs typeface="+mn-ea"/>
                  <a:sym typeface="+mn-lt"/>
                </a:rPr>
                <a:t>0</a:t>
              </a:r>
              <a:endParaRPr lang="zh-CN" altLang="en-US" sz="11500" b="1" dirty="0">
                <a:solidFill>
                  <a:srgbClr val="C3E2D2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3466088" y="3545715"/>
            <a:ext cx="5393600" cy="1015663"/>
            <a:chOff x="3292813" y="3576346"/>
            <a:chExt cx="5393600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3418389" y="3576346"/>
              <a:ext cx="525972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zh-CN" altLang="en-US" sz="6000">
                  <a:solidFill>
                    <a:srgbClr val="373536"/>
                  </a:solidFill>
                  <a:latin typeface="微软雅黑"/>
                  <a:ea typeface="微软雅黑"/>
                  <a:cs typeface="+mn-ea"/>
                </a:rPr>
                <a:t>淨山</a:t>
              </a:r>
              <a:endParaRPr lang="zh-CN" altLang="en-US" sz="6000" dirty="0">
                <a:solidFill>
                  <a:srgbClr val="373536"/>
                </a:solidFill>
                <a:latin typeface="微软雅黑"/>
                <a:ea typeface="微软雅黑"/>
                <a:cs typeface="+mn-ea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32928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sz="115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79664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sz="115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61199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12D9347-E78A-4AF9-8411-8B779B5A5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5916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630829F-0AD7-4E17-BF4F-C97FA3E4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75069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70046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11500" b="1" dirty="0">
                  <a:solidFill>
                    <a:srgbClr val="F9C5B8"/>
                  </a:solidFill>
                  <a:latin typeface="微软雅黑"/>
                  <a:ea typeface="微软雅黑"/>
                  <a:cs typeface="+mn-ea"/>
                  <a:sym typeface="+mn-lt"/>
                </a:rPr>
                <a:t>2</a:t>
              </a:r>
              <a:endParaRPr lang="zh-CN" altLang="en-US" sz="11500" b="1" dirty="0">
                <a:solidFill>
                  <a:srgbClr val="F9C5B8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11500" b="1" dirty="0">
                  <a:solidFill>
                    <a:srgbClr val="C3E2D2"/>
                  </a:solidFill>
                  <a:latin typeface="微软雅黑"/>
                  <a:ea typeface="微软雅黑"/>
                  <a:cs typeface="+mn-ea"/>
                  <a:sym typeface="+mn-lt"/>
                </a:rPr>
                <a:t>0</a:t>
              </a:r>
              <a:endParaRPr lang="zh-CN" altLang="en-US" sz="11500" b="1" dirty="0">
                <a:solidFill>
                  <a:srgbClr val="C3E2D2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1892193" y="3545715"/>
            <a:ext cx="8588729" cy="1015663"/>
            <a:chOff x="1602419" y="3576346"/>
            <a:chExt cx="9560592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2140618" y="3576346"/>
              <a:ext cx="8408793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zh-CN" altLang="en-US" sz="6000">
                  <a:solidFill>
                    <a:srgbClr val="373536"/>
                  </a:solidFill>
                  <a:latin typeface="微软雅黑"/>
                  <a:ea typeface="微软雅黑"/>
                  <a:cs typeface="+mn-ea"/>
                </a:rPr>
                <a:t>玫瑰石振興藝文活動</a:t>
              </a:r>
              <a:endParaRPr lang="zh-CN" altLang="en-US" sz="6000" dirty="0">
                <a:solidFill>
                  <a:srgbClr val="373536"/>
                </a:solidFill>
                <a:latin typeface="微软雅黑"/>
                <a:ea typeface="微软雅黑"/>
                <a:cs typeface="+mn-ea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1602419" y="3950152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sz="115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10443011" y="3950152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sz="115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15757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DDE4DEA-BE4D-44FF-81EA-00E3615A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2963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5677B49-CB1E-4371-A39F-E4B38890B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15060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794237F-A3F6-4EC5-8D76-0DFBE8FB3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44225"/>
      </p:ext>
    </p:extLst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EABAB"/>
      </a:accent2>
      <a:accent3>
        <a:srgbClr val="C00000"/>
      </a:accent3>
      <a:accent4>
        <a:srgbClr val="AEABAB"/>
      </a:accent4>
      <a:accent5>
        <a:srgbClr val="C00000"/>
      </a:accent5>
      <a:accent6>
        <a:srgbClr val="AEABAB"/>
      </a:accent6>
      <a:hlink>
        <a:srgbClr val="FF0000"/>
      </a:hlink>
      <a:folHlink>
        <a:srgbClr val="C00000"/>
      </a:folHlink>
    </a:clrScheme>
    <a:fontScheme name="zxp30hi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43</Words>
  <Application>Microsoft Office PowerPoint</Application>
  <PresentationFormat>寬螢幕</PresentationFormat>
  <Paragraphs>14</Paragraphs>
  <Slides>14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等线</vt:lpstr>
      <vt:lpstr>微软雅黑</vt:lpstr>
      <vt:lpstr>Arial</vt:lpstr>
      <vt:lpstr>Calibri</vt:lpstr>
      <vt:lpstr>Calibri Light</vt:lpstr>
      <vt:lpstr>Office 佈景主題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</cp:revision>
  <dcterms:created xsi:type="dcterms:W3CDTF">2021-12-20T07:58:56Z</dcterms:created>
  <dcterms:modified xsi:type="dcterms:W3CDTF">2021-12-30T14:22:14Z</dcterms:modified>
</cp:coreProperties>
</file>